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BCF25E9-63C9-4EAD-AC73-B22D06BF9A8B}">
          <p14:sldIdLst>
            <p14:sldId id="256"/>
            <p14:sldId id="257"/>
          </p14:sldIdLst>
        </p14:section>
        <p14:section name="Информационни технологии" id="{D65BA918-26C7-4C86-8786-2B512DE0F40C}">
          <p14:sldIdLst>
            <p14:sldId id="258"/>
            <p14:sldId id="259"/>
            <p14:sldId id="260"/>
            <p14:sldId id="261"/>
          </p14:sldIdLst>
        </p14:section>
        <p14:section name="Компютърна система" id="{5CC7D280-118C-44AF-8773-3EB51A181DD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Правила за безопасна работа" id="{EC6CD751-8968-4326-905F-BA107111ABE0}">
          <p14:sldIdLst>
            <p14:sldId id="271"/>
            <p14:sldId id="272"/>
          </p14:sldIdLst>
        </p14:section>
        <p14:section name="Заключение" id="{B7181BC2-250E-4934-9A85-7F705602E5E8}">
          <p14:sldIdLst>
            <p14:sldId id="273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3" y="2648139"/>
            <a:ext cx="3815529" cy="2602967"/>
          </a:xfrm>
          <a:prstGeom prst="rect">
            <a:avLst/>
          </a:prstGeom>
        </p:spPr>
      </p:pic>
      <p:sp>
        <p:nvSpPr>
          <p:cNvPr id="13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2954822"/>
            <a:ext cx="2208506" cy="9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 marL="533353" indent="-457200"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Периферни </a:t>
            </a:r>
            <a:r>
              <a:rPr lang="bg-BG" b="1" dirty="0">
                <a:solidFill>
                  <a:schemeClr val="bg1"/>
                </a:solidFill>
              </a:rPr>
              <a:t>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(2)</a:t>
            </a:r>
            <a:endParaRPr lang="en-BG" dirty="0"/>
          </a:p>
        </p:txBody>
      </p:sp>
      <p:pic>
        <p:nvPicPr>
          <p:cNvPr id="4098" name="Picture 2" descr="Microphone PNG Transparent Images Free Download - Pngfr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57" y="1930126"/>
            <a:ext cx="2257423" cy="22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Monitor Png HQ PNG Image | FreePNGIm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31" y="2946879"/>
            <a:ext cx="2807344" cy="3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HDD Hard Disk Drive PNG Image for Fre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4114422"/>
            <a:ext cx="2737768" cy="2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2535015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  <p:pic>
        <p:nvPicPr>
          <p:cNvPr id="5122" name="Picture 2" descr="Download HDD Hard Disk Drive PNG Image for Fre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221" y="3985986"/>
            <a:ext cx="1774120" cy="17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mtClean="0"/>
              <a:t>Правила за безопасна работа с КС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Здравни и технически указания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accent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accent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accent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Информационни технологии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Данни, информация, информационни технологии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 smtClean="0"/>
              <a:t>...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  <p:pic>
        <p:nvPicPr>
          <p:cNvPr id="1026" name="Picture 2" descr="Engineering degree (Bac+4) - Big Data &amp; Analytics major - E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60" y="3456604"/>
            <a:ext cx="5556017" cy="30032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Информация</a:t>
            </a:r>
            <a:r>
              <a:rPr lang="bg-BG" dirty="0" smtClean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2</a:t>
            </a:r>
            <a:r>
              <a:rPr lang="bg-BG" dirty="0" smtClean="0"/>
              <a:t>)</a:t>
            </a:r>
            <a:endParaRPr lang="bg-BG" dirty="0"/>
          </a:p>
        </p:txBody>
      </p:sp>
      <p:pic>
        <p:nvPicPr>
          <p:cNvPr id="2050" name="Picture 2" descr="About UMIT | University of Miami Inform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4" y="3329168"/>
            <a:ext cx="4952755" cy="3292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7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3</a:t>
            </a:r>
            <a:r>
              <a:rPr lang="bg-BG" dirty="0" smtClean="0"/>
              <a:t>)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Компютърна система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Хардуер и софтуер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Системен блок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в него са </a:t>
            </a:r>
            <a:r>
              <a:rPr lang="bg-BG" sz="3200" b="1" dirty="0"/>
              <a:t>основните компоненти </a:t>
            </a:r>
            <a:r>
              <a:rPr lang="bg-BG" sz="3200" dirty="0"/>
              <a:t>на </a:t>
            </a:r>
            <a:r>
              <a:rPr lang="bg-BG" sz="3200" b="1" dirty="0"/>
              <a:t>КС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Дънна платка </a:t>
            </a:r>
            <a:r>
              <a:rPr lang="bg-BG" sz="3000" dirty="0"/>
              <a:t>(</a:t>
            </a:r>
            <a:r>
              <a:rPr lang="en-US" sz="3000" b="1" dirty="0"/>
              <a:t>Motherboard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</a:t>
            </a:r>
            <a:r>
              <a:rPr lang="bg-BG" sz="3000" dirty="0"/>
              <a:t> всички свързани към нея </a:t>
            </a:r>
            <a:r>
              <a:rPr lang="bg-BG" sz="3000" b="1" dirty="0"/>
              <a:t>компоненти</a:t>
            </a:r>
            <a:r>
              <a:rPr lang="bg-BG" sz="3000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Процесор</a:t>
            </a:r>
            <a:r>
              <a:rPr lang="bg-BG" sz="3000" dirty="0"/>
              <a:t> (</a:t>
            </a:r>
            <a:r>
              <a:rPr lang="en-US" sz="3000" b="1" dirty="0"/>
              <a:t>CPU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управляващото</a:t>
            </a:r>
            <a:r>
              <a:rPr lang="bg-BG" sz="3000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Оперативна памет</a:t>
            </a:r>
            <a:r>
              <a:rPr lang="bg-BG" sz="3000" dirty="0"/>
              <a:t> (</a:t>
            </a:r>
            <a:r>
              <a:rPr lang="en-US" sz="3000" b="1" dirty="0"/>
              <a:t>RAM</a:t>
            </a:r>
            <a:r>
              <a:rPr lang="bg-BG" sz="3000" dirty="0"/>
              <a:t>)</a:t>
            </a:r>
            <a:r>
              <a:rPr lang="en-US" sz="3000" dirty="0"/>
              <a:t> –</a:t>
            </a:r>
            <a:r>
              <a:rPr lang="bg-BG" sz="3000" dirty="0"/>
              <a:t> в/от нея </a:t>
            </a:r>
            <a:r>
              <a:rPr lang="bg-BG" sz="3000" dirty="0" smtClean="0"/>
              <a:t>процесорът </a:t>
            </a:r>
            <a:r>
              <a:rPr lang="bg-BG" sz="3000" b="1" dirty="0" smtClean="0"/>
              <a:t>записва</a:t>
            </a:r>
            <a:r>
              <a:rPr lang="bg-BG" sz="3000" dirty="0" smtClean="0"/>
              <a:t>/</a:t>
            </a:r>
            <a:r>
              <a:rPr lang="bg-BG" sz="3000" b="1" dirty="0" smtClean="0"/>
              <a:t>чете</a:t>
            </a:r>
            <a:r>
              <a:rPr lang="bg-BG" sz="3000" dirty="0" smtClean="0"/>
              <a:t> данни</a:t>
            </a:r>
            <a:endParaRPr lang="bg-BG" sz="3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(1)</a:t>
            </a:r>
            <a:endParaRPr lang="en-BG" dirty="0"/>
          </a:p>
        </p:txBody>
      </p:sp>
      <p:pic>
        <p:nvPicPr>
          <p:cNvPr id="3074" name="Picture 2" descr="Дънна платка GIGABYTE B650M D3HP socket AM5, 4xDDR5 от Allstore.bg само за  274.38 лв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875" l="10000" r="90000">
                        <a14:foregroundMark x1="14625" y1="77000" x2="11750" y2="6125"/>
                        <a14:foregroundMark x1="11250" y1="6625" x2="82750" y2="15000"/>
                        <a14:foregroundMark x1="82750" y1="15000" x2="86750" y2="89250"/>
                        <a14:foregroundMark x1="18125" y1="59375" x2="16875" y2="43625"/>
                        <a14:foregroundMark x1="61500" y1="53750" x2="50375" y2="21625"/>
                        <a14:foregroundMark x1="51625" y1="51500" x2="66875" y2="26000"/>
                        <a14:foregroundMark x1="73500" y1="30875" x2="48000" y2="26000"/>
                        <a14:foregroundMark x1="27875" y1="76750" x2="30875" y2="69625"/>
                        <a14:foregroundMark x1="50875" y1="90250" x2="83500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36" y="4083246"/>
            <a:ext cx="2622795" cy="2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PU, processor PNG transparent image download, size: 1000x1000px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7" y="4203677"/>
            <a:ext cx="2381931" cy="23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M PNG Image for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94" y="4376230"/>
            <a:ext cx="3258917" cy="203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3834</TotalTime>
  <Words>741</Words>
  <Application>Microsoft Office PowerPoint</Application>
  <PresentationFormat>Widescreen</PresentationFormat>
  <Paragraphs>131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Consolas</vt:lpstr>
      <vt:lpstr>Wingdings</vt:lpstr>
      <vt:lpstr>SoftUni</vt:lpstr>
      <vt:lpstr>Въведение в информационните технологии и компютърните системи</vt:lpstr>
      <vt:lpstr>Съдържание</vt:lpstr>
      <vt:lpstr>Информационни технологии</vt:lpstr>
      <vt:lpstr>Основни понятия в ИТ (1)</vt:lpstr>
      <vt:lpstr>Основни понятия в ИТ (2)</vt:lpstr>
      <vt:lpstr>Основни понятия в ИТ (3)</vt:lpstr>
      <vt:lpstr>Компютърна система</vt:lpstr>
      <vt:lpstr>Компютърна система (КС)</vt:lpstr>
      <vt:lpstr>Видове хардуер (1)</vt:lpstr>
      <vt:lpstr>Видове хардуер (2)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Правила за безопасна работа с КС</vt:lpstr>
      <vt:lpstr>Правила за безопасна работа с КС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80</cp:revision>
  <dcterms:created xsi:type="dcterms:W3CDTF">2018-05-23T13:08:44Z</dcterms:created>
  <dcterms:modified xsi:type="dcterms:W3CDTF">2024-02-23T18:03:55Z</dcterms:modified>
  <cp:category>computer programming; programming</cp:category>
</cp:coreProperties>
</file>